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70" d="100"/>
          <a:sy n="70" d="100"/>
        </p:scale>
        <p:origin x="-2106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70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D6F55-CBCC-4C4F-8888-B39AEAEA0B1F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3B1C7-5986-4F77-9DDB-F60F0ED2B32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Spheniscus_mendiculus_juvenil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oceanlight.com/spotlight.php?img=1623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Galapagos_penguin_(Spheniscus_mendiculus)_-Isabela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arkive.org:/media/83/83879852-1E29-4F78-A105-555AB3265569/Presentation.Large/Galapagos-penguin-swimm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Galapagos penguin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By Brianna Golley</a:t>
            </a:r>
            <a:endParaRPr lang="en-AU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 build="p"/>
      <p:bldP spid="3" grpId="2" build="p"/>
      <p:bldP spid="3" grpId="3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Breeding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there is plenty of food the Galapagos penguin can lay up to three clutches of eggs</a:t>
            </a:r>
            <a:r>
              <a:rPr lang="en-AU" dirty="0" smtClean="0"/>
              <a:t>.</a:t>
            </a:r>
          </a:p>
          <a:p>
            <a:pPr>
              <a:buNone/>
            </a:pPr>
            <a:r>
              <a:rPr lang="en-US" dirty="0" smtClean="0"/>
              <a:t>One of the one parent stays with the eggs or chicks while the other one goes out to look for food 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Hello my name is al</a:t>
            </a:r>
          </a:p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galapagos penguin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upload.wikimedia.org/wikipedia/commons/thumb/4/47/Spheniscus_mendiculus_juvenile.jpg/170px-Spheniscus_mendiculus_juvenil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 live in the galapagos islands </a:t>
            </a:r>
            <a:endParaRPr lang="en-A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diet</a:t>
            </a:r>
          </a:p>
        </p:txBody>
      </p:sp>
      <p:pic>
        <p:nvPicPr>
          <p:cNvPr id="3074" name="Picture 2" descr="Galapagos penguin, underwater, swimming.  Bartolome Island, Spheniscus mendiculus">
            <a:hlinkClick r:id="rId2" tooltip="Show Large Version With More Image Info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429132"/>
            <a:ext cx="2057400" cy="137160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we eat fish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e/e9/Galapagos_penguin_%28Spheniscus_mendiculus%29_-Isabela2.jpg/220px-Galapagos_penguin_%28Spheniscus_mendiculus%29_-Isabela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7943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03209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facts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I am the smallest of the south </a:t>
            </a:r>
            <a:r>
              <a:rPr lang="en-US" dirty="0" err="1" smtClean="0">
                <a:solidFill>
                  <a:srgbClr val="00B0F0"/>
                </a:solidFill>
              </a:rPr>
              <a:t>american</a:t>
            </a:r>
            <a:r>
              <a:rPr lang="en-US" dirty="0" smtClean="0">
                <a:solidFill>
                  <a:srgbClr val="00B0F0"/>
                </a:solidFill>
              </a:rPr>
              <a:t> penguins </a:t>
            </a:r>
            <a:endParaRPr lang="en-A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 am part of a small population of Galapagos penguins  and  I am facing possible extinction            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alapagos penguin, underwater, swimming.  Bartolome Island. Bartolome Island, Galapagos Islands, Ecuador, Spheniscus mendiculus, natural history stock photograph, photo id 16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 end</a:t>
            </a:r>
            <a:endParaRPr lang="en-A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93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Galapagos penguin</vt:lpstr>
      <vt:lpstr>Breeding</vt:lpstr>
      <vt:lpstr>Slide 3</vt:lpstr>
      <vt:lpstr>Slide 4</vt:lpstr>
      <vt:lpstr>Slide 5</vt:lpstr>
      <vt:lpstr>Slide 6</vt:lpstr>
      <vt:lpstr>Slide 7</vt:lpstr>
      <vt:lpstr>the end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SBAS</dc:creator>
  <cp:lastModifiedBy>SBAS</cp:lastModifiedBy>
  <cp:revision>28</cp:revision>
  <dcterms:created xsi:type="dcterms:W3CDTF">2011-10-20T03:24:42Z</dcterms:created>
  <dcterms:modified xsi:type="dcterms:W3CDTF">2011-12-13T01:39:03Z</dcterms:modified>
</cp:coreProperties>
</file>